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76" r:id="rId14"/>
  </p:sldMasterIdLst>
  <p:sldIdLst>
    <p:sldId id="256" r:id="rId16"/>
    <p:sldId id="257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9144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 userDrawn="1">
          <p15:clr>
            <a:srgbClr val="A4A3A4"/>
          </p15:clr>
        </p15:guide>
        <p15:guide id="1" pos="2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5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printerSettings" Target="printerSettings/printerSettings1.bin"></Relationship><Relationship Id="rId2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44478811041.png"></Relationship><Relationship Id="rId2" Type="http://schemas.openxmlformats.org/officeDocument/2006/relationships/slideLayout" Target="../slideLayouts/slideLayout4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0678721248467.png"></Relationship><Relationship Id="rId3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2121601316334.png"></Relationship><Relationship Id="rId3" Type="http://schemas.openxmlformats.org/officeDocument/2006/relationships/slideLayout" Target="../slideLayouts/slideLayout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746461376500.png"></Relationship><Relationship Id="rId3" Type="http://schemas.openxmlformats.org/officeDocument/2006/relationships/slideLayout" Target="../slideLayouts/slideLayout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029021449169.png"></Relationship><Relationship Id="rId3" Type="http://schemas.openxmlformats.org/officeDocument/2006/relationships/image" Target="../media/fImage508751435724.png"></Relationship><Relationship Id="rId4" Type="http://schemas.openxmlformats.org/officeDocument/2006/relationships/slideLayout" Target="../slideLayouts/slideLayout6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sz="5330" b="1">
                <a:solidFill>
                  <a:srgbClr val="1F2A37"/>
                </a:solidFill>
                <a:latin typeface="Malgun Gothic" charset="0"/>
              </a:rPr>
              <a:t>메이플릿:</a:t>
            </a:r>
            <a:r>
              <a:rPr sz="5330" b="1">
                <a:solidFill>
                  <a:srgbClr val="1F2A37"/>
                </a:solidFill>
                <a:latin typeface="Malgun Gothic" charset="0"/>
              </a:rPr>
              <a:t> 작</a:t>
            </a:r>
            <a:r>
              <a:rPr lang="ko-KR" sz="5330" b="1">
                <a:solidFill>
                  <a:srgbClr val="1F2A37"/>
                </a:solidFill>
                <a:latin typeface="Malgun Gothic" charset="0"/>
              </a:rPr>
              <a:t>은 </a:t>
            </a:r>
            <a:r>
              <a:rPr lang="ko-KR" sz="5330" b="1">
                <a:solidFill>
                  <a:srgbClr val="1F2A37"/>
                </a:solidFill>
                <a:latin typeface="Malgun Gothic" charset="0"/>
              </a:rPr>
              <a:t>숲의 모험</a:t>
            </a:r>
            <a:endParaRPr lang="ko-KR" altLang="en-US" sz="533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457200" y="1600200"/>
            <a:ext cx="7590790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>
              <a:buFontTx/>
              <a:buNone/>
            </a:pPr>
            <a:endParaRPr lang="ko-KR" altLang="en-US" sz="1800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43600"/>
            <a:ext cx="9144000" cy="731520"/>
          </a:xfrm>
          <a:prstGeom prst="rect">
            <a:avLst/>
          </a:prstGeom>
          <a:solidFill>
            <a:srgbClr val="D0EE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5989320"/>
            <a:ext cx="310515" cy="27686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840" y="5989320"/>
            <a:ext cx="310515" cy="27686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6643370" y="6125210"/>
            <a:ext cx="1696085" cy="2921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1300" b="1">
                <a:solidFill>
                  <a:srgbClr val="1F2A37"/>
                </a:solidFill>
                <a:latin typeface="Malgun Gothic" charset="0"/>
              </a:rPr>
              <a:t>2</a:t>
            </a:r>
            <a:r>
              <a:rPr sz="1300" b="1">
                <a:solidFill>
                  <a:srgbClr val="1F2A37"/>
                </a:solidFill>
                <a:latin typeface="Malgun Gothic" charset="0"/>
              </a:rPr>
              <a:t>023180032 전영재</a:t>
            </a: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 rot="0">
            <a:off x="461010" y="6169660"/>
            <a:ext cx="170370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1200">
                <a:solidFill>
                  <a:srgbClr val="3C3C3C"/>
                </a:solidFill>
                <a:latin typeface="Malgun Gothic" charset="0"/>
              </a:rPr>
              <a:t>2</a:t>
            </a:r>
            <a:r>
              <a:rPr sz="1200">
                <a:solidFill>
                  <a:srgbClr val="3C3C3C"/>
                </a:solidFill>
                <a:latin typeface="Malgun Gothic" charset="0"/>
              </a:rPr>
              <a:t>DGP 1차 발표</a:t>
            </a: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005" y="1863725"/>
            <a:ext cx="7402830" cy="3423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0" y="365760"/>
            <a:ext cx="9144000" cy="914400"/>
          </a:xfrm>
          <a:prstGeom prst="rect">
            <a:avLst/>
          </a:prstGeom>
          <a:solidFill>
            <a:srgbClr val="A7CF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320040"/>
            <a:ext cx="310515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14350" y="529590"/>
            <a:ext cx="1025525" cy="553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3000" b="1">
                <a:solidFill>
                  <a:srgbClr val="1F2A37"/>
                </a:solidFill>
                <a:latin typeface="Malgun Gothic" charset="0"/>
              </a:rPr>
              <a:t>목차</a:t>
            </a:r>
            <a:endParaRPr lang="ko-KR" altLang="en-US" sz="30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416560" y="2491105"/>
            <a:ext cx="2573020" cy="2764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342900" indent="-342900" algn="l"/>
            <a:endParaRPr lang="ko-KR" altLang="en-US" sz="3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게임 소개 및 컨셉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</a:rPr>
              <a:t> </a:t>
            </a:r>
            <a:endParaRPr lang="ko-KR" altLang="en-US" sz="2000">
              <a:solidFill>
                <a:srgbClr val="1F2A37"/>
              </a:solidFill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게임</a:t>
            </a:r>
            <a:r>
              <a:rPr sz="2000">
                <a:solidFill>
                  <a:srgbClr val="1F2A37"/>
                </a:solidFill>
              </a:rPr>
              <a:t> </a:t>
            </a:r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진행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endParaRPr lang="ko-KR" altLang="en-US" sz="2000"/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개발일정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468376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</a:t>
            </a: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소개 및 컨셉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61645" y="1783715"/>
            <a:ext cx="7858760" cy="3472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2000">
                <a:solidFill>
                  <a:srgbClr val="1F2A37"/>
                </a:solidFill>
                <a:latin typeface="Malgun Gothic" charset="0"/>
              </a:rPr>
              <a:t>컨셉: </a:t>
            </a: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r>
              <a:rPr sz="2000" i="0" b="0">
                <a:latin typeface="Malgun Gothic" charset="0"/>
                <a:ea typeface="Malgun Gothic" charset="0"/>
              </a:rPr>
              <a:t>마을에서 평화롭게 살던 주인공. 보스 몬스터에 등장으로 위험에 빠진 메이플 월드를 구하기 위해 숲의 여정을 떠난다.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r>
              <a:rPr lang="ko-KR" sz="2000">
                <a:solidFill>
                  <a:srgbClr val="1F2A37"/>
                </a:solidFill>
                <a:latin typeface="Malgun Gothic" charset="0"/>
              </a:rPr>
              <a:t>메이플스토리 모작으로 이동키는 방향키이고 스킬로는 ctrl(평타), q, w, e가 있고 alt는 점프입니다.</a:t>
            </a: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lang="ko-KR" altLang="en-US" sz="2000" i="0" b="0">
                <a:latin typeface="Malgun Gothic" charset="0"/>
                <a:ea typeface="Malgun Gothic" charset="0"/>
              </a:rPr>
              <a:t>재미요소: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lang="ko-KR" altLang="en-US" sz="2000" i="0" b="0">
                <a:latin typeface="Malgun Gothic" charset="0"/>
                <a:ea typeface="Malgun Gothic" charset="0"/>
              </a:rPr>
              <a:t>몹을 잡으며 스트레스 </a:t>
            </a:r>
            <a:r>
              <a:rPr lang="ko-KR" altLang="en-US" sz="2000" i="0" b="0">
                <a:latin typeface="Malgun Gothic" charset="0"/>
                <a:ea typeface="Malgun Gothic" charset="0"/>
              </a:rPr>
              <a:t>해소와 </a:t>
            </a:r>
            <a:r>
              <a:rPr lang="ko-KR" altLang="en-US" sz="2000" i="0" b="0">
                <a:latin typeface="Malgun Gothic" charset="0"/>
                <a:ea typeface="Malgun Gothic" charset="0"/>
              </a:rPr>
              <a:t>배경을 구</a:t>
            </a:r>
            <a:r>
              <a:rPr lang="ko-KR" altLang="en-US" sz="2000" i="0" b="0">
                <a:latin typeface="Malgun Gothic" charset="0"/>
                <a:ea typeface="Malgun Gothic" charset="0"/>
              </a:rPr>
              <a:t>경하는 </a:t>
            </a:r>
            <a:r>
              <a:rPr lang="ko-KR" altLang="en-US" sz="2000" i="0" b="0">
                <a:latin typeface="Malgun Gothic" charset="0"/>
                <a:ea typeface="Malgun Gothic" charset="0"/>
              </a:rPr>
              <a:t>재미.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 algn="l" hangingPunct="1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장르 </a:t>
            </a:r>
            <a:r>
              <a:rPr sz="2000">
                <a:latin typeface="맑은 고딕" charset="0"/>
                <a:ea typeface="맑은 고딕" charset="0"/>
              </a:rPr>
              <a:t>: RPG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548130"/>
            <a:ext cx="7296785" cy="4110355"/>
          </a:xfrm>
          <a:prstGeom prst="rect"/>
          <a:noFill/>
        </p:spPr>
      </p:pic>
      <p:sp>
        <p:nvSpPr>
          <p:cNvPr id="7" name="텍스트 상자 13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마을에 </a:t>
            </a:r>
            <a:r>
              <a:rPr lang="ko-KR" sz="1800">
                <a:latin typeface="맑은 고딕" charset="0"/>
                <a:ea typeface="맑은 고딕" charset="0"/>
              </a:rPr>
              <a:t>있는 포탈로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이동 </a:t>
            </a:r>
            <a:r>
              <a:rPr lang="ko-KR" sz="1800">
                <a:latin typeface="맑은 고딕" charset="0"/>
                <a:ea typeface="맑은 고딕" charset="0"/>
              </a:rPr>
              <a:t>후 몬스터 등장 시 몬스터 처치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384300"/>
            <a:ext cx="7758430" cy="4347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이동 </a:t>
            </a:r>
            <a:r>
              <a:rPr lang="ko-KR" sz="1800">
                <a:latin typeface="맑은 고딕" charset="0"/>
                <a:ea typeface="맑은 고딕" charset="0"/>
              </a:rPr>
              <a:t>후 몬스터 등장 시 몬스터 처치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780" y="1616075"/>
            <a:ext cx="8482330" cy="4088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3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최종보스를 </a:t>
            </a:r>
            <a:r>
              <a:rPr lang="ko-KR" sz="1800">
                <a:latin typeface="맑은 고딕" charset="0"/>
                <a:ea typeface="맑은 고딕" charset="0"/>
              </a:rPr>
              <a:t>잡고 clear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560" y="1864995"/>
            <a:ext cx="7205980" cy="3921125"/>
          </a:xfrm>
          <a:prstGeom prst="rect"/>
          <a:noFill/>
        </p:spPr>
      </p:pic>
      <p:pic>
        <p:nvPicPr>
          <p:cNvPr id="8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19095" y="2390140"/>
            <a:ext cx="2148205" cy="878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4400" b="1">
                <a:solidFill>
                  <a:srgbClr val="1F2A37"/>
                </a:solidFill>
                <a:latin typeface="Malgun Gothic" charset="0"/>
              </a:rPr>
              <a:t>개발 </a:t>
            </a:r>
            <a:r>
              <a:rPr sz="4400" b="1">
                <a:solidFill>
                  <a:srgbClr val="1F2A37"/>
                </a:solidFill>
                <a:latin typeface="Malgun Gothic" charset="0"/>
              </a:rPr>
              <a:t>일</a:t>
            </a: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정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graphicFrame>
        <p:nvGraphicFramePr>
          <p:cNvPr id="9" name="표 26"/>
          <p:cNvGraphicFramePr>
            <a:graphicFrameLocks noGrp="1"/>
          </p:cNvGraphicFramePr>
          <p:nvPr/>
        </p:nvGraphicFramePr>
        <p:xfrm>
          <a:off x="514350" y="1476375"/>
          <a:ext cx="8343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35"/>
                <a:gridCol w="6348730"/>
              </a:tblGrid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~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2주차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리소스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수집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및 시작화면 제작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inherit" charset="0"/>
                        <a:ea typeface="inherit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애니메이션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맵 제작 및 포탈 제작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애니메이션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충돌체크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 +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사운드 추가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보안점검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최종 점검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529590" y="3135630"/>
            <a:ext cx="82302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/>
              <a:t>감사합니다</a:t>
            </a:r>
            <a:endParaRPr lang="ko-KR" altLang="en-US"/>
          </a:p>
        </p:txBody>
      </p:sp>
      <p:sp>
        <p:nvSpPr>
          <p:cNvPr id="3" name="텍스트 상자 1"/>
          <p:cNvSpPr txBox="1">
            <a:spLocks/>
          </p:cNvSpPr>
          <p:nvPr/>
        </p:nvSpPr>
        <p:spPr>
          <a:xfrm rot="0">
            <a:off x="5086985" y="6029325"/>
            <a:ext cx="381190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출처</a:t>
            </a:r>
            <a:r>
              <a:rPr lang="ko-KR" sz="1800">
                <a:latin typeface="맑은 고딕" charset="0"/>
                <a:ea typeface="맑은 고딕" charset="0"/>
              </a:rPr>
              <a:t>:</a:t>
            </a:r>
            <a:r>
              <a:rPr lang="ko-KR" sz="1800">
                <a:latin typeface="맑은 고딕" charset="0"/>
                <a:ea typeface="맑은 고딕" charset="0"/>
              </a:rPr>
              <a:t> 메이플스토리 </a:t>
            </a:r>
            <a:r>
              <a:rPr lang="ko-KR" sz="1800">
                <a:latin typeface="맑은 고딕" charset="0"/>
                <a:ea typeface="맑은 고딕" charset="0"/>
              </a:rPr>
              <a:t>인게임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dudwo0062</cp:lastModifiedBy>
  <cp:version>10.105.280.55985</cp:version>
  <dcterms:modified xsi:type="dcterms:W3CDTF">2013-01-27T09:15:58Z</dcterms:modified>
</cp:coreProperties>
</file>